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Masters/slideMaster12.xml" ContentType="application/vnd.openxmlformats-officedocument.presentationml.slideMaster+xml"/>
  <Override PartName="/ppt/theme/theme14.xml" ContentType="application/vnd.openxmlformats-officedocument.theme+xml"/>
  <Override PartName="/ppt/theme/theme13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87" r:id="rId2"/>
    <p:sldMasterId id="2147483660" r:id="rId3"/>
    <p:sldMasterId id="2147483688" r:id="rId4"/>
    <p:sldMasterId id="2147483689" r:id="rId5"/>
    <p:sldMasterId id="2147483690" r:id="rId6"/>
    <p:sldMasterId id="2147483691" r:id="rId7"/>
    <p:sldMasterId id="2147483694" r:id="rId8"/>
    <p:sldMasterId id="2147483692" r:id="rId9"/>
    <p:sldMasterId id="2147483693" r:id="rId10"/>
    <p:sldMasterId id="2147483695" r:id="rId11"/>
    <p:sldMasterId id="2147483696" r:id="rId12"/>
    <p:sldMasterId id="2147483697" r:id="rId13"/>
    <p:sldMasterId id="2147483709" r:id="rId14"/>
  </p:sldMasterIdLst>
  <p:sldIdLst>
    <p:sldId id="262" r:id="rId15"/>
    <p:sldId id="261" r:id="rId16"/>
    <p:sldId id="270" r:id="rId17"/>
    <p:sldId id="265" r:id="rId18"/>
    <p:sldId id="266" r:id="rId19"/>
    <p:sldId id="263" r:id="rId20"/>
    <p:sldId id="271" r:id="rId21"/>
    <p:sldId id="267" r:id="rId22"/>
    <p:sldId id="268" r:id="rId23"/>
    <p:sldId id="264" r:id="rId24"/>
    <p:sldId id="26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customXml" Target="../customXml/item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customXml" Target="../customXml/item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98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06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31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51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F2BCAB2-87E2-4C65-8875-6FDDC968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4688" y="544514"/>
            <a:ext cx="10625137" cy="7037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3654919-311D-422D-BE90-E4E396AACD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8" y="1367972"/>
            <a:ext cx="10625137" cy="4122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44465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9C1C384-41F2-427E-94C8-AC3FD5B956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4688" y="544514"/>
            <a:ext cx="10625137" cy="7037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C67AB21-2F20-42D0-908A-29E1AEEA27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8" y="1367973"/>
            <a:ext cx="5203825" cy="4122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3470E48-E87B-4C8F-906E-0067B902B6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367972"/>
            <a:ext cx="5203825" cy="4122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9943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865C45B8-F997-4807-8C67-7E2F9177F6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4688" y="544514"/>
            <a:ext cx="10625137" cy="7037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629C293-EF02-4E92-964E-968B7FE1F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771" y="1367631"/>
            <a:ext cx="4928054" cy="4122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C569325-81B5-40AC-87F5-546323E6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4688" y="1367631"/>
            <a:ext cx="5479368" cy="4122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084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265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92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08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20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43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833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75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70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jpg"/><Relationship Id="rId4" Type="http://schemas.openxmlformats.org/officeDocument/2006/relationships/theme" Target="../theme/theme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223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135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67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73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21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5258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21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94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9908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822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8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76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4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416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71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56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893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3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01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35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41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27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81D278-28AD-4383-82F8-929245C97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4688" y="884148"/>
            <a:ext cx="10625137" cy="2956332"/>
          </a:xfrm>
        </p:spPr>
        <p:txBody>
          <a:bodyPr/>
          <a:lstStyle/>
          <a:p>
            <a:pPr algn="ctr"/>
            <a:r>
              <a:rPr lang="en-US" sz="4800" dirty="0"/>
              <a:t>Questions about Navigating the </a:t>
            </a:r>
          </a:p>
          <a:p>
            <a:pPr algn="ctr"/>
            <a:r>
              <a:rPr lang="en-US" sz="4800" dirty="0"/>
              <a:t>Virtual Meeting Platform?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CCA1-AC15-4C8A-AC77-78A8AC76EC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4688" y="2978331"/>
            <a:ext cx="10625137" cy="21814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Go to the </a:t>
            </a:r>
            <a:r>
              <a:rPr lang="en-US" sz="2800" b="1" dirty="0"/>
              <a:t>Welcome</a:t>
            </a:r>
            <a:r>
              <a:rPr lang="en-US" sz="2800" dirty="0"/>
              <a:t> Tab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Learn about platform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Click on the Attendee Journey Video for additional tips </a:t>
            </a:r>
          </a:p>
        </p:txBody>
      </p:sp>
    </p:spTree>
    <p:extLst>
      <p:ext uri="{BB962C8B-B14F-4D97-AF65-F5344CB8AC3E}">
        <p14:creationId xmlns:p14="http://schemas.microsoft.com/office/powerpoint/2010/main" val="125988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68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52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</p:sld>
</file>

<file path=ppt/theme/theme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994DF0B36F1C4AA8E451D7CE6D3C51" ma:contentTypeVersion="2" ma:contentTypeDescription="Create a new document." ma:contentTypeScope="" ma:versionID="942bf1b360125f4139a0222e13e37c1a">
  <xsd:schema xmlns:xsd="http://www.w3.org/2001/XMLSchema" xmlns:xs="http://www.w3.org/2001/XMLSchema" xmlns:p="http://schemas.microsoft.com/office/2006/metadata/properties" xmlns:ns1="http://schemas.microsoft.com/sharepoint/v3" xmlns:ns2="a026bc58-dd89-4580-90bc-3e3e2cde022b" targetNamespace="http://schemas.microsoft.com/office/2006/metadata/properties" ma:root="true" ma:fieldsID="3b67ebd7d001d5260fa752ef268f3925" ns1:_="" ns2:_="">
    <xsd:import namespace="http://schemas.microsoft.com/sharepoint/v3"/>
    <xsd:import namespace="a026bc58-dd89-4580-90bc-3e3e2cde022b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26bc58-dd89-4580-90bc-3e3e2cde022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CC6B157-A3AC-4379-8046-7D0A43BC2C77}"/>
</file>

<file path=customXml/itemProps2.xml><?xml version="1.0" encoding="utf-8"?>
<ds:datastoreItem xmlns:ds="http://schemas.openxmlformats.org/officeDocument/2006/customXml" ds:itemID="{EDB9BF9A-694B-405C-A8D2-0A187EE7C80E}"/>
</file>

<file path=customXml/itemProps3.xml><?xml version="1.0" encoding="utf-8"?>
<ds:datastoreItem xmlns:ds="http://schemas.openxmlformats.org/officeDocument/2006/customXml" ds:itemID="{DD928CC4-1887-4496-8482-67D444090B8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</TotalTime>
  <Words>26</Words>
  <Application>Microsoft Macintosh PowerPoint</Application>
  <PresentationFormat>Widescreen</PresentationFormat>
  <Paragraphs>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Arial</vt:lpstr>
      <vt:lpstr>3_Custom Design</vt:lpstr>
      <vt:lpstr>1_Custom Design</vt:lpstr>
      <vt:lpstr>Custom Design</vt:lpstr>
      <vt:lpstr>2_Custom Design</vt:lpstr>
      <vt:lpstr>4_Custom Design</vt:lpstr>
      <vt:lpstr>5_Custom Design</vt:lpstr>
      <vt:lpstr>6_Custom Design</vt:lpstr>
      <vt:lpstr>9_Custom Design</vt:lpstr>
      <vt:lpstr>7_Custom Design</vt:lpstr>
      <vt:lpstr>8_Custom Design</vt:lpstr>
      <vt:lpstr>10_Custom Design</vt:lpstr>
      <vt:lpstr>11_Custom Design</vt:lpstr>
      <vt:lpstr>12_Custom Design</vt:lpstr>
      <vt:lpstr>13_Custom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 Schafer</dc:creator>
  <cp:lastModifiedBy>Shane Payne</cp:lastModifiedBy>
  <cp:revision>32</cp:revision>
  <dcterms:created xsi:type="dcterms:W3CDTF">2021-02-09T21:21:47Z</dcterms:created>
  <dcterms:modified xsi:type="dcterms:W3CDTF">2021-04-02T14:38:24Z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0x0101004F994DF0B36F1C4AA8E451D7CE6D3C51</vt:lpwstr>
  </property>
</Properties>
</file>